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64" r:id="rId4"/>
    <p:sldId id="256" r:id="rId5"/>
    <p:sldId id="258" r:id="rId6"/>
    <p:sldId id="260" r:id="rId7"/>
    <p:sldId id="265" r:id="rId8"/>
    <p:sldId id="266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3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7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4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BF57-B6A0-468C-A12D-B598CFC41EC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99BB-D133-488F-B140-CDBC0907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9930"/>
            <a:ext cx="9144000" cy="93037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 State Highway Patrol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663" y="1706342"/>
            <a:ext cx="10924673" cy="2770864"/>
          </a:xfrm>
        </p:spPr>
        <p:txBody>
          <a:bodyPr>
            <a:normAutofit fontScale="92500" lnSpcReduction="20000"/>
          </a:bodyPr>
          <a:lstStyle/>
          <a:p>
            <a:endParaRPr lang="en-US" altLang="en-US" sz="8000" b="1" dirty="0">
              <a:solidFill>
                <a:schemeClr val="bg1"/>
              </a:solidFill>
              <a:latin typeface="Bebas Neue" panose="020B0606020202050201" pitchFamily="34" charset="0"/>
            </a:endParaRPr>
          </a:p>
          <a:p>
            <a:r>
              <a:rPr lang="en-US" altLang="en-US" sz="8000" b="1" dirty="0">
                <a:solidFill>
                  <a:schemeClr val="bg1"/>
                </a:solidFill>
                <a:latin typeface="Bebas Neue" panose="020B0606020202050201" pitchFamily="34" charset="0"/>
              </a:rPr>
              <a:t>Distracted Driving</a:t>
            </a:r>
          </a:p>
          <a:p>
            <a:r>
              <a:rPr lang="en-US" altLang="en-US" sz="5800" b="1" i="1" dirty="0">
                <a:solidFill>
                  <a:schemeClr val="bg1"/>
                </a:solidFill>
                <a:latin typeface="Bebas Neue" panose="020B0606020202050201" pitchFamily="34" charset="0"/>
              </a:rPr>
              <a:t>#Itcanwait</a:t>
            </a:r>
          </a:p>
        </p:txBody>
      </p:sp>
    </p:spTree>
    <p:extLst>
      <p:ext uri="{BB962C8B-B14F-4D97-AF65-F5344CB8AC3E}">
        <p14:creationId xmlns:p14="http://schemas.microsoft.com/office/powerpoint/2010/main" val="323077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3261" y="23103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Bebas Neue" panose="020B0606020202050201" pitchFamily="34" charset="0"/>
              </a:rPr>
              <a:t>Ohio, It Can Wait!</a:t>
            </a:r>
          </a:p>
        </p:txBody>
      </p:sp>
    </p:spTree>
    <p:extLst>
      <p:ext uri="{BB962C8B-B14F-4D97-AF65-F5344CB8AC3E}">
        <p14:creationId xmlns:p14="http://schemas.microsoft.com/office/powerpoint/2010/main" val="58272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527" y="422567"/>
            <a:ext cx="9144000" cy="8650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 State Highway Patrol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9421" y="1507304"/>
            <a:ext cx="6892212" cy="3704776"/>
          </a:xfrm>
        </p:spPr>
        <p:txBody>
          <a:bodyPr>
            <a:normAutofit fontScale="85000" lnSpcReduction="20000"/>
          </a:bodyPr>
          <a:lstStyle/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Questions? Comments? Personal Experiences?</a:t>
            </a: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9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www.statepatrol.ohio.gov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7869" y="2856640"/>
            <a:ext cx="40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facebook.com/</a:t>
            </a:r>
            <a:r>
              <a:rPr lang="en-US">
                <a:solidFill>
                  <a:schemeClr val="bg1"/>
                </a:solidFill>
              </a:rPr>
              <a:t>OhioStateHighwayPatrol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2173" y="3855117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oshp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59" y="2348957"/>
            <a:ext cx="2735845" cy="507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6" y="3268725"/>
            <a:ext cx="3320930" cy="9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4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3261" y="23103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Bebas Neue" panose="020B0606020202050201" pitchFamily="34" charset="0"/>
              </a:rPr>
              <a:t>Ohio, It Can Wait!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1" y="83127"/>
            <a:ext cx="6113835" cy="7647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09" y="83127"/>
            <a:ext cx="6095132" cy="75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6583"/>
            <a:ext cx="9144000" cy="102367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Distracted Driving Crashes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5490"/>
            <a:ext cx="9144000" cy="3582955"/>
          </a:xfrm>
        </p:spPr>
        <p:txBody>
          <a:bodyPr>
            <a:noAutofit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From 2017 to 2021, there were 64,108 distracted driving crashes.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Male drivers made up 55% of these crashes.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1 in 3 of these crashes involved drivers between the ages of 15 and 24.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3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6583"/>
            <a:ext cx="9144000" cy="1023678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Bebas Neue" panose="020B0606020202050201" pitchFamily="34" charset="0"/>
              </a:rPr>
              <a:t>Fatal Crashes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41533"/>
            <a:ext cx="9144000" cy="3582955"/>
          </a:xfrm>
        </p:spPr>
        <p:txBody>
          <a:bodyPr>
            <a:noAutofit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From 2017 through 2021 distracted driving led to 206 fatal crashes that resulted in 226 deaths.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Males made up 64% of these fatal crashes.</a:t>
            </a:r>
          </a:p>
        </p:txBody>
      </p:sp>
    </p:spTree>
    <p:extLst>
      <p:ext uri="{BB962C8B-B14F-4D97-AF65-F5344CB8AC3E}">
        <p14:creationId xmlns:p14="http://schemas.microsoft.com/office/powerpoint/2010/main" val="401885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15258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/>
              </a:rPr>
              <a:t>Distracted driving crashes by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22" y="2274800"/>
            <a:ext cx="9221755" cy="2312326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Cuyahoga County led the state with 5,872 distracted driving crashes.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Franklin: 5,757; Hamilton: 5,065; Montgomery: 3,077; Lucas: 2,711.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These counties accounted for 35% of all distracted driving crashes.</a:t>
            </a:r>
          </a:p>
        </p:txBody>
      </p:sp>
    </p:spTree>
    <p:extLst>
      <p:ext uri="{BB962C8B-B14F-4D97-AF65-F5344CB8AC3E}">
        <p14:creationId xmlns:p14="http://schemas.microsoft.com/office/powerpoint/2010/main" val="37893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86505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Bebas Neue" panose="020B0606020202050201" pitchFamily="34" charset="0"/>
              </a:rPr>
              <a:t>Distracted driving means: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9902" y="1605910"/>
            <a:ext cx="8472196" cy="3741154"/>
          </a:xfrm>
        </p:spPr>
        <p:txBody>
          <a:bodyPr>
            <a:normAutofit fontScale="70000" lnSpcReduction="20000"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Any and all activities keeping your mind off the roadway: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	- Texting or talking on the phone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	- Talking to passengers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	- Eating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	- Reading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	- Applying makeup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	- Being emotionally distraught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	- Blasting loud music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86505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Bebas Neue" panose="020B0606020202050201" pitchFamily="34" charset="0"/>
              </a:rPr>
              <a:t>What is distracted driving?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09" y="1532709"/>
            <a:ext cx="9431382" cy="3954935"/>
          </a:xfrm>
        </p:spPr>
        <p:txBody>
          <a:bodyPr>
            <a:normAutofit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Distracted driving is any non-driving activity a person engages in that has the potential to distract them from the </a:t>
            </a:r>
            <a:r>
              <a:rPr lang="en-US" altLang="en-US" sz="2800" b="1" u="sng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primary task </a:t>
            </a:r>
            <a:r>
              <a:rPr lang="en-US" alt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of driving and increases the risk of crashing.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2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86505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Bebas Neue" panose="020B0606020202050201" pitchFamily="34" charset="0"/>
              </a:rPr>
              <a:t>Distractions can be: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09" y="1532709"/>
            <a:ext cx="9431382" cy="3954935"/>
          </a:xfrm>
        </p:spPr>
        <p:txBody>
          <a:bodyPr>
            <a:normAutofit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Visual – taking your eyes off the roadway.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Manual – taking your hands off the wheel.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Cognitive – taking your mind off of driving.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                        </a:t>
            </a:r>
            <a:r>
              <a:rPr lang="en-US" sz="4000" b="1" u="sng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Texting includes all three of these!</a:t>
            </a:r>
            <a:endParaRPr lang="en-US" sz="3600" b="1" u="sng" dirty="0"/>
          </a:p>
        </p:txBody>
      </p:sp>
      <p:pic>
        <p:nvPicPr>
          <p:cNvPr id="4" name="Picture 9" descr="\\ps.dps.state.oh.us\dps\home\VBShirey\Desktop\texti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16" y="1874520"/>
            <a:ext cx="27336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6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86505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Bebas Neue" panose="020B0606020202050201" pitchFamily="34" charset="0"/>
              </a:rPr>
              <a:t>Additional Consequences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09" y="1532709"/>
            <a:ext cx="9431382" cy="3954935"/>
          </a:xfrm>
        </p:spPr>
        <p:txBody>
          <a:bodyPr>
            <a:normAutofit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In October 2018, Ohio passed house bill 95 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	(distracted driving penalties increased).</a:t>
            </a: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marL="457200" lvl="0" indent="-4572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If the distraction was a contributing factor to the commission of the violation, there will be an additional $100 fine.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white"/>
              </a:solidFill>
              <a:latin typeface="Bebas Neue" panose="020B0606020202050201" pitchFamily="34" charset="0"/>
              <a:ea typeface="MS PGothic" pitchFamily="34" charset="-128"/>
            </a:endParaRPr>
          </a:p>
          <a:p>
            <a:pPr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                                  </a:t>
            </a:r>
            <a:r>
              <a:rPr lang="en-US" sz="4000" i="1" dirty="0">
                <a:solidFill>
                  <a:prstClr val="white"/>
                </a:solidFill>
                <a:latin typeface="Bebas Neue" panose="020B0606020202050201" pitchFamily="34" charset="0"/>
                <a:ea typeface="MS PGothic" pitchFamily="34" charset="-128"/>
              </a:rPr>
              <a:t>Is your text worth it?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556143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319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Bebas Neue</vt:lpstr>
      <vt:lpstr>Calibri</vt:lpstr>
      <vt:lpstr>Calibri Light</vt:lpstr>
      <vt:lpstr>Office Theme</vt:lpstr>
      <vt:lpstr>Ohio State Highway Patrol</vt:lpstr>
      <vt:lpstr>Ohio, It Can Wait!</vt:lpstr>
      <vt:lpstr>Distracted Driving Crashes</vt:lpstr>
      <vt:lpstr>Fatal Crashes</vt:lpstr>
      <vt:lpstr>Distracted driving crashes by county</vt:lpstr>
      <vt:lpstr>Distracted driving means:</vt:lpstr>
      <vt:lpstr>What is distracted driving?</vt:lpstr>
      <vt:lpstr>Distractions can be:</vt:lpstr>
      <vt:lpstr>Additional Consequences</vt:lpstr>
      <vt:lpstr>Ohio, It Can Wait!</vt:lpstr>
      <vt:lpstr>Ohio State Highway Patrol</vt:lpstr>
    </vt:vector>
  </TitlesOfParts>
  <Company>Ohio Department of Public Safety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State Highway Patrol</dc:title>
  <dc:creator>Nathan E. Dennis</dc:creator>
  <cp:lastModifiedBy>Mark Wainwright</cp:lastModifiedBy>
  <cp:revision>27</cp:revision>
  <dcterms:created xsi:type="dcterms:W3CDTF">2021-01-27T18:21:32Z</dcterms:created>
  <dcterms:modified xsi:type="dcterms:W3CDTF">2023-02-17T20:40:52Z</dcterms:modified>
</cp:coreProperties>
</file>